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9144000" cy="6858000" type="screen4x3"/>
  <p:notesSz cx="6858000" cy="9144000"/>
  <p:embeddedFontLs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Libre Franklin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ibre Baskerville" panose="020B0604020202020204" charset="0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2760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66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34776b7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48" name="Google Shape;248;gaf34776b7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af34776b75_1_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57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f34776b7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8" name="Google Shape;258;gaf34776b7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af34776b75_1_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631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34776b7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68" name="Google Shape;268;gaf34776b7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af34776b75_1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14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f34776b7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78" name="Google Shape;278;gaf34776b7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af34776b75_1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565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f34776b7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88" name="Google Shape;288;gaf34776b7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af34776b75_1_5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252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f34776b7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98" name="Google Shape;298;gaf34776b7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af34776b75_1_6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131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f34776b7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08" name="Google Shape;308;gaf34776b7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af34776b75_1_7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769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f34776b7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18" name="Google Shape;318;gaf34776b7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f34776b75_1_8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835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f34776b75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28" name="Google Shape;328;gaf34776b75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af34776b75_1_9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945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f34776b75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38" name="Google Shape;338;gaf34776b75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af34776b75_1_10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19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34776b7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5" name="Google Shape;145;gaf34776b7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af34776b75_0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09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34776b7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55" name="Google Shape;155;gaf34776b7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f34776b75_0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09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f34776b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5" name="Google Shape;165;gaf34776b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af34776b75_0_8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1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34776b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6" name="Google Shape;176;gaf34776b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f34776b75_0_10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f34776b7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87" name="Google Shape;187;gaf34776b7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af34776b75_0_7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75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34776b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af34776b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f34776b75_0_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53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781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4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1065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B2C1D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B1C0DA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DCB1B0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fld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1457337"/>
            <a:ext cx="4164237" cy="453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87" y="1624025"/>
            <a:ext cx="32480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Homepage</a:t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83985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Sign Up</a:t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11</a:t>
            </a:fld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83985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Login</a:t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</a:t>
            </a:fld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Reservation</a:t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</a:t>
            </a:fld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398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View Rooms</a:t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14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Room Details</a:t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fld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9073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About Us</a:t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16</a:t>
            </a:fld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1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Admin Panel</a:t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17</a:t>
            </a:fld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323900"/>
            <a:ext cx="76402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Admin Panel - Edit Rooms</a:t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323900"/>
            <a:ext cx="75676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Feedback</a:t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19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907324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25" y="1541900"/>
            <a:ext cx="7630544" cy="406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0549"/>
            <a:ext cx="8839201" cy="4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01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fld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Room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1859100"/>
            <a:ext cx="8774701" cy="41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52400" y="185675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fld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sp>
        <p:nvSpPr>
          <p:cNvPr id="183" name="Google Shape;183;p21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User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100"/>
            <a:ext cx="8839201" cy="37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" y="4020612"/>
            <a:ext cx="8839200" cy="21741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Reservation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50" y="1735775"/>
            <a:ext cx="8701400" cy="18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146050" y="35835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Payments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46050" y="274625"/>
            <a:ext cx="8814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</a:t>
            </a:fld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46050" y="104595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Development Tools: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Front End : HTML, CSS, JAVASCRIPT, JQUERY, BOOTSTRAP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Back End : PHP, MySQL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Operating System : Windows 10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Web server : XAMPP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Package Manager: Composer, NPM 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Text Editor: VS Code</a:t>
            </a: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75" y="5283124"/>
            <a:ext cx="2039925" cy="99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263" y="5404875"/>
            <a:ext cx="1387974" cy="7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00" y="4977500"/>
            <a:ext cx="1951425" cy="1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600" y="5130305"/>
            <a:ext cx="834910" cy="9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</a:t>
            </a:fld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r>
              <a:rPr lang="en-US"/>
              <a:t>Hardware Requirements</a:t>
            </a: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I/O devices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Monitor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Keyboard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Modern Computer with Modern Web Browser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Internet Connection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</a:t>
            </a:r>
            <a:r>
              <a:rPr lang="en-US" sz="1400" b="0" i="0" u="none" dirty="0" smtClean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 descr="Portrait-oriented black smaptphone"/>
          <p:cNvPicPr preferRelativeResize="0"/>
          <p:nvPr/>
        </p:nvPicPr>
        <p:blipFill rotWithShape="1">
          <a:blip r:embed="rId3">
            <a:alphaModFix/>
          </a:blip>
          <a:srcRect r="19980"/>
          <a:stretch/>
        </p:blipFill>
        <p:spPr>
          <a:xfrm>
            <a:off x="8220926" y="34892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Interface Design</a:t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31" name="Google Shape;231;p25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499750" y="272580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5">
            <a:alphaModFix/>
          </a:blip>
          <a:srcRect l="4652" r="4652"/>
          <a:stretch/>
        </p:blipFill>
        <p:spPr>
          <a:xfrm>
            <a:off x="5096800" y="2998350"/>
            <a:ext cx="3471222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6">
            <a:alphaModFix/>
          </a:blip>
          <a:srcRect r="19341"/>
          <a:stretch/>
        </p:blipFill>
        <p:spPr>
          <a:xfrm>
            <a:off x="8258950" y="3682450"/>
            <a:ext cx="885049" cy="1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669725" y="2725800"/>
            <a:ext cx="34713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Hotel Management System</a:t>
            </a:r>
            <a:endParaRPr sz="40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On-screen Show (4:3)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Raleway</vt:lpstr>
      <vt:lpstr>Arial</vt:lpstr>
      <vt:lpstr>Libre Franklin</vt:lpstr>
      <vt:lpstr>Calibri</vt:lpstr>
      <vt:lpstr>Noto Sans Symbols</vt:lpstr>
      <vt:lpstr>Libre Baskerville</vt:lpstr>
      <vt:lpstr>Equity</vt:lpstr>
      <vt:lpstr>System description</vt:lpstr>
      <vt:lpstr>System description</vt:lpstr>
      <vt:lpstr>System description</vt:lpstr>
      <vt:lpstr>Database Tables</vt:lpstr>
      <vt:lpstr>Database Tables</vt:lpstr>
      <vt:lpstr>Database Tables</vt:lpstr>
      <vt:lpstr>Hardware &amp; software requirements</vt:lpstr>
      <vt:lpstr>Hardware &amp; software requirements</vt:lpstr>
      <vt:lpstr>User Interface Design</vt:lpstr>
      <vt:lpstr>Homepage</vt:lpstr>
      <vt:lpstr>Sign Up</vt:lpstr>
      <vt:lpstr>Login</vt:lpstr>
      <vt:lpstr>Reservation</vt:lpstr>
      <vt:lpstr>View Rooms</vt:lpstr>
      <vt:lpstr>Room Details</vt:lpstr>
      <vt:lpstr>About Us</vt:lpstr>
      <vt:lpstr>Admin Panel</vt:lpstr>
      <vt:lpstr>Admin Panel - Edit Rooms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description</dc:title>
  <dc:creator>SIGN</dc:creator>
  <cp:lastModifiedBy>Microsoft account</cp:lastModifiedBy>
  <cp:revision>1</cp:revision>
  <dcterms:modified xsi:type="dcterms:W3CDTF">2022-02-20T01:45:39Z</dcterms:modified>
</cp:coreProperties>
</file>